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1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985" r:id="rId40"/>
    <p:sldId id="986" r:id="rId41"/>
    <p:sldId id="987" r:id="rId42"/>
    <p:sldId id="989" r:id="rId43"/>
    <p:sldId id="829" r:id="rId44"/>
    <p:sldId id="846" r:id="rId45"/>
    <p:sldId id="847" r:id="rId46"/>
    <p:sldId id="922" r:id="rId47"/>
    <p:sldId id="933" r:id="rId48"/>
    <p:sldId id="934" r:id="rId49"/>
    <p:sldId id="935" r:id="rId50"/>
    <p:sldId id="936" r:id="rId51"/>
    <p:sldId id="937" r:id="rId52"/>
    <p:sldId id="993" r:id="rId53"/>
    <p:sldId id="994" r:id="rId54"/>
    <p:sldId id="995" r:id="rId55"/>
    <p:sldId id="996" r:id="rId56"/>
    <p:sldId id="951" r:id="rId57"/>
    <p:sldId id="997" r:id="rId58"/>
    <p:sldId id="992" r:id="rId59"/>
    <p:sldId id="950" r:id="rId6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51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8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Failure detection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 week -&gt; 2 hours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5245</TotalTime>
  <Words>1262</Words>
  <Application>Microsoft Macintosh PowerPoint</Application>
  <PresentationFormat>画面に合わせる (4:3)</PresentationFormat>
  <Paragraphs>359</Paragraphs>
  <Slides>58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69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8447</cp:revision>
  <cp:lastPrinted>2019-12-11T06:41:24Z</cp:lastPrinted>
  <dcterms:created xsi:type="dcterms:W3CDTF">2016-11-21T06:16:44Z</dcterms:created>
  <dcterms:modified xsi:type="dcterms:W3CDTF">2020-04-17T09:19:05Z</dcterms:modified>
</cp:coreProperties>
</file>